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8c8c8f9c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8c8c8f9c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8c8c8f9c42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8c8c8f9c4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c8c8f9c42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8c8c8f9c42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c8c8f9c42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8c8c8f9c42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8c4e1f533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8c4e1f533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8c4e1f533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" name="Google Shape;75;g28c4e1f5338_0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8c4e1f533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8c4e1f533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c8c8f9c4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8c8c8f9c4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c8c8f9c4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c8c8f9c4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c8c8f9c4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8c8c8f9c4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c8c8f9c42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8c8c8f9c42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c8c8f9c42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c8c8f9c42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2288"/>
            <a:ext cx="268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28759" l="0" r="0" t="0"/>
          <a:stretch/>
        </p:blipFill>
        <p:spPr>
          <a:xfrm>
            <a:off x="-70825" y="1479125"/>
            <a:ext cx="5053750" cy="36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b="0" l="11284" r="0" t="0"/>
          <a:stretch/>
        </p:blipFill>
        <p:spPr>
          <a:xfrm>
            <a:off x="-70825" y="0"/>
            <a:ext cx="4765949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129" y="0"/>
            <a:ext cx="47549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1708975" y="1163550"/>
            <a:ext cx="5691300" cy="2900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217350" y="2797175"/>
            <a:ext cx="27093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-게임 기획서-</a:t>
            </a:r>
            <a:endParaRPr b="1" sz="2000"/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4854475" y="3476850"/>
            <a:ext cx="25458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2019150011 김태익</a:t>
            </a:r>
            <a:endParaRPr sz="18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2275" y="2088725"/>
            <a:ext cx="5259449" cy="6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예상되는 상대 팀의 특성</a:t>
            </a:r>
            <a:endParaRPr/>
          </a:p>
        </p:txBody>
      </p:sp>
      <p:sp>
        <p:nvSpPr>
          <p:cNvPr id="136" name="Google Shape;136;p23"/>
          <p:cNvSpPr txBox="1"/>
          <p:nvPr/>
        </p:nvSpPr>
        <p:spPr>
          <a:xfrm>
            <a:off x="2179600" y="861325"/>
            <a:ext cx="6489300" cy="4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매우 강한 라인맨을 가져 러닝백(플레이어)를 견제하는 수비수들이 많은 팀으로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기상천외한 태클을 거는 선수들이 많음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79750"/>
            <a:ext cx="15240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9600" y="1537625"/>
            <a:ext cx="3074025" cy="25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예상되는 상대 팀의 특성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08325"/>
            <a:ext cx="15240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2179600" y="861325"/>
            <a:ext cx="6489300" cy="4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다이빙 태클이 가능한 선수들이 있는 팀으로 다이빙 태클에 당하면 바로 게임 오버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1932125"/>
            <a:ext cx="15240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9600" y="1513700"/>
            <a:ext cx="3054176" cy="25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예상되는 상대 팀의 특성</a:t>
            </a: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2179600" y="861325"/>
            <a:ext cx="6489300" cy="4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정해진 방향으로 무지막지한 속도로 달리는 수비수들이 존재하는 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상기한 태클에 걸리면 게임오버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50" y="2017850"/>
            <a:ext cx="120967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9595" y="1481488"/>
            <a:ext cx="3035375" cy="25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컨셉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‘미식축구’ 에서 점수를 낼 수 있는 방법들 중 러닝백이 수비수들을 모두 제치고 터치다운을 하는 게임입니다.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강하게 압박해오는 적의 수비 라인을 현란한 테크닉으로 뚫고 터치다운을 성공시키는 것이 이 게임의 목표입니다.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레벨이 올라갈 수록 강해지는 수비 라인을 제치고 러닝백으로서 강함을 증명해보세요.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628650" y="-3"/>
            <a:ext cx="75549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</a:pPr>
            <a:r>
              <a:rPr b="1" lang="ko" sz="2600"/>
              <a:t>조작법</a:t>
            </a:r>
            <a:endParaRPr b="1" sz="2600">
              <a:solidFill>
                <a:srgbClr val="FF0000"/>
              </a:solidFill>
            </a:endParaRPr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6457950" y="2288"/>
            <a:ext cx="268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26572" y="3643696"/>
            <a:ext cx="4245600" cy="4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ko" sz="1400">
                <a:solidFill>
                  <a:srgbClr val="FF0000"/>
                </a:solidFill>
              </a:rPr>
              <a:t>방향키: 캐릭터의 이동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ko" sz="1400">
                <a:solidFill>
                  <a:srgbClr val="DA00D2"/>
                </a:solidFill>
              </a:rPr>
              <a:t>Space Bar : 달라붙은 적 떼어내기</a:t>
            </a:r>
            <a:endParaRPr sz="1400">
              <a:solidFill>
                <a:srgbClr val="DA00D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19FA58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ko" sz="1400"/>
              <a:t> </a:t>
            </a:r>
            <a:endParaRPr sz="1400">
              <a:solidFill>
                <a:srgbClr val="FF0000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728074" y="3659221"/>
            <a:ext cx="4245600" cy="4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>
                <a:solidFill>
                  <a:srgbClr val="0065FF"/>
                </a:solidFill>
                <a:latin typeface="Malgun Gothic"/>
                <a:ea typeface="Malgun Gothic"/>
                <a:cs typeface="Malgun Gothic"/>
                <a:sym typeface="Malgun Gothic"/>
              </a:rPr>
              <a:t>Q, W, E, R : 기술 사용</a:t>
            </a:r>
            <a:endParaRPr>
              <a:solidFill>
                <a:srgbClr val="0065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>
                <a:solidFill>
                  <a:srgbClr val="FF99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Esc : 게임 탈출</a:t>
            </a:r>
            <a:endParaRPr>
              <a:solidFill>
                <a:srgbClr val="FF99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1400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0269"/>
            <a:ext cx="8770391" cy="2601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룰 정리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클리어 조건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정해진 시간 안에 상대방을 모두 피해 End zone에 도달하면 스테이지 클리어.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게임 오버 조건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정해진 시간을 오버했을 경우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3명 이상의 적에게 붙잡혔을 경우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강한 태클을 받아 넘어졌을 경우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캐릭터의 조작 및 기술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캐릭터는 기본적으로 ‘좌우상하’ 키보드를 사용해 이동한다.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Q, W, E, R 의 스킬을 사용해 적을 제치거나 떼어낼 수 있다.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스킬 예시 이미지 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875" y="2501275"/>
            <a:ext cx="4222225" cy="23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4910525" y="4461575"/>
            <a:ext cx="26592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어느 한 방향으로 대시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구현 예정 기술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플레이어 캐릭터는 총 4개의 기술을 사용할 수 있으며, 기술 사용시 좌측이나 우측 하단에 컷씬이 표시된다.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Q : 방향키를 누른 쪽으로 짧게 대시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W : 달리는 방향의 반대쪽 방향으로 대시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E : 찰나의 순간 사라져 적들의 시선에서 벗어남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R : 필드의 시간을 아주 잠깐 멈춤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예상되는 상대 팀의 목록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27325"/>
            <a:ext cx="15240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088" y="1636850"/>
            <a:ext cx="120967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4300" y="1627325"/>
            <a:ext cx="15240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0813" y="1551125"/>
            <a:ext cx="15240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2550" y="1598750"/>
            <a:ext cx="152400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238850" y="3607300"/>
            <a:ext cx="84300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5팀, 추가 예정이며 각 팀은 각각의 색다른 특성을 가지고 있으며 전략이나 기술이 모두 다름.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예상되는 상대 팀의 특성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08325"/>
            <a:ext cx="15240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2179600" y="861325"/>
            <a:ext cx="6489300" cy="4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체계적으로 움직이며, 창으로 찌르는듯한 빠른 태클을 거는 선수가 있는 팀으로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태클에 당하면 게임오버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9599" y="1532400"/>
            <a:ext cx="3280300" cy="27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예상되는 상대 팀의 특성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08325"/>
            <a:ext cx="15240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2179600" y="861325"/>
            <a:ext cx="6489300" cy="4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맞으면 느려지는 거미줄을 발사하는 수비수와 끈질기게 달라붙는 선수를 가진 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008325"/>
            <a:ext cx="15240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9599" y="1532400"/>
            <a:ext cx="3280300" cy="27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6437" y="1532400"/>
            <a:ext cx="3186624" cy="264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